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7"/>
  </p:notesMasterIdLst>
  <p:sldIdLst>
    <p:sldId id="256" r:id="rId2"/>
    <p:sldId id="257" r:id="rId3"/>
    <p:sldId id="258" r:id="rId4"/>
    <p:sldId id="259" r:id="rId5"/>
    <p:sldId id="260" r:id="rId6"/>
  </p:sldIdLst>
  <p:sldSz cx="18288000" cy="10287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/>
      <a:tcStyle>
        <a:tcBdr/>
        <a:fill>
          <a:solidFill>
            <a:srgbClr val="E8ECF4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/>
      <a:tcStyle>
        <a:tcBdr/>
        <a:fill>
          <a:solidFill>
            <a:srgbClr val="EFF3E9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/>
      <a:tcStyle>
        <a:tcBdr/>
        <a:fill>
          <a:solidFill>
            <a:srgbClr val="FDEE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2" d="100"/>
          <a:sy n="72" d="100"/>
        </p:scale>
        <p:origin x="65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2" name="Shape 9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1pPr>
            <a:lvl2pPr marL="0" indent="457200" algn="ctr">
              <a:buSzTx/>
              <a:buFontTx/>
              <a:buNone/>
              <a:defRPr>
                <a:solidFill>
                  <a:srgbClr val="888888"/>
                </a:solidFill>
              </a:defRPr>
            </a:lvl2pPr>
            <a:lvl3pPr marL="0" indent="914400" algn="ctr">
              <a:buSzTx/>
              <a:buFontTx/>
              <a:buNone/>
              <a:defRPr>
                <a:solidFill>
                  <a:srgbClr val="888888"/>
                </a:solidFill>
              </a:defRPr>
            </a:lvl3pPr>
            <a:lvl4pPr marL="0" indent="1371600" algn="ctr">
              <a:buSzTx/>
              <a:buFontTx/>
              <a:buNone/>
              <a:defRPr>
                <a:solidFill>
                  <a:srgbClr val="888888"/>
                </a:solidFill>
              </a:defRPr>
            </a:lvl4pPr>
            <a:lvl5pPr marL="0" indent="1828800" algn="ctr">
              <a:buSzTx/>
              <a:buFontTx/>
              <a:buNone/>
              <a:defRPr>
                <a:solidFill>
                  <a:srgbClr val="888888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Text"/>
          <p:cNvSpPr txBox="1">
            <a:spLocks noGrp="1"/>
          </p:cNvSpPr>
          <p:nvPr>
            <p:ph type="title"/>
          </p:nvPr>
        </p:nvSpPr>
        <p:spPr>
          <a:xfrm>
            <a:off x="722312" y="4406900"/>
            <a:ext cx="7772401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t>Title Text</a:t>
            </a:r>
          </a:p>
        </p:txBody>
      </p:sp>
      <p:sp>
        <p:nvSpPr>
          <p:cNvPr id="3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722312" y="2906713"/>
            <a:ext cx="7772401" cy="1500188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1pPr>
            <a:lvl2pPr marL="0" indent="4572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2pPr>
            <a:lvl3pPr marL="0" indent="9144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3pPr>
            <a:lvl4pPr marL="0" indent="13716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4pPr>
            <a:lvl5pPr marL="0" indent="18288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Text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defRPr sz="2800"/>
            </a:lvl1pPr>
            <a:lvl2pPr marL="790575" indent="-333375">
              <a:spcBef>
                <a:spcPts val="600"/>
              </a:spcBef>
              <a:defRPr sz="2800"/>
            </a:lvl2pPr>
            <a:lvl3pPr marL="1234439" indent="-320039">
              <a:spcBef>
                <a:spcPts val="600"/>
              </a:spcBef>
              <a:defRPr sz="2800"/>
            </a:lvl3pPr>
            <a:lvl4pPr marL="1727200" indent="-355600">
              <a:spcBef>
                <a:spcPts val="600"/>
              </a:spcBef>
              <a:defRPr sz="2800"/>
            </a:lvl4pPr>
            <a:lvl5pPr marL="2184400" indent="-355600">
              <a:spcBef>
                <a:spcPts val="600"/>
              </a:spcBef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57200" y="1535112"/>
            <a:ext cx="4040188" cy="639763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500"/>
              </a:spcBef>
              <a:buSzTx/>
              <a:buFontTx/>
              <a:buNone/>
              <a:defRPr sz="2400" b="1"/>
            </a:lvl1pPr>
            <a:lvl2pPr marL="0" indent="457200">
              <a:spcBef>
                <a:spcPts val="500"/>
              </a:spcBef>
              <a:buSzTx/>
              <a:buFontTx/>
              <a:buNone/>
              <a:defRPr sz="2400" b="1"/>
            </a:lvl2pPr>
            <a:lvl3pPr marL="0" indent="914400">
              <a:spcBef>
                <a:spcPts val="500"/>
              </a:spcBef>
              <a:buSzTx/>
              <a:buFontTx/>
              <a:buNone/>
              <a:defRPr sz="2400" b="1"/>
            </a:lvl3pPr>
            <a:lvl4pPr marL="0" indent="1371600">
              <a:spcBef>
                <a:spcPts val="500"/>
              </a:spcBef>
              <a:buSzTx/>
              <a:buFontTx/>
              <a:buNone/>
              <a:defRPr sz="2400" b="1"/>
            </a:lvl4pPr>
            <a:lvl5pPr marL="0" indent="1828800">
              <a:spcBef>
                <a:spcPts val="500"/>
              </a:spcBef>
              <a:buSzTx/>
              <a:buFontTx/>
              <a:buNone/>
              <a:defRPr sz="2400" b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4645025" y="1535112"/>
            <a:ext cx="4041775" cy="639763"/>
          </a:xfrm>
          <a:prstGeom prst="rect">
            <a:avLst/>
          </a:prstGeom>
        </p:spPr>
        <p:txBody>
          <a:bodyPr anchor="b"/>
          <a:lstStyle/>
          <a:p>
            <a:pPr marL="0" indent="0">
              <a:spcBef>
                <a:spcPts val="500"/>
              </a:spcBef>
              <a:buSzTx/>
              <a:buFontTx/>
              <a:buNone/>
              <a:defRPr sz="2400" b="1"/>
            </a:pPr>
            <a:endParaRPr/>
          </a:p>
        </p:txBody>
      </p:sp>
      <p:sp>
        <p:nvSpPr>
          <p:cNvPr id="5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le Text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itle Text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4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t>Title Text</a:t>
            </a:r>
          </a:p>
        </p:txBody>
      </p:sp>
      <p:sp>
        <p:nvSpPr>
          <p:cNvPr id="7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" name="Text Placeholder 3"/>
          <p:cNvSpPr>
            <a:spLocks noGrp="1"/>
          </p:cNvSpPr>
          <p:nvPr>
            <p:ph type="body" sz="quarter" idx="21"/>
          </p:nvPr>
        </p:nvSpPr>
        <p:spPr>
          <a:xfrm>
            <a:off x="457199" y="1435100"/>
            <a:ext cx="3008315" cy="4691063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300"/>
              </a:spcBef>
              <a:buSzTx/>
              <a:buFontTx/>
              <a:buNone/>
              <a:defRPr sz="1400"/>
            </a:pPr>
            <a:endParaRPr/>
          </a:p>
        </p:txBody>
      </p:sp>
      <p:sp>
        <p:nvSpPr>
          <p:cNvPr id="7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le Text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1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t>Title Text</a:t>
            </a:r>
          </a:p>
        </p:txBody>
      </p:sp>
      <p:sp>
        <p:nvSpPr>
          <p:cNvPr id="83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1792288" y="612775"/>
            <a:ext cx="5486401" cy="41148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792288" y="5367337"/>
            <a:ext cx="5486401" cy="804863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300"/>
              </a:spcBef>
              <a:buSzTx/>
              <a:buFontTx/>
              <a:buNone/>
              <a:defRPr sz="1400"/>
            </a:lvl1pPr>
            <a:lvl2pPr marL="0" indent="457200">
              <a:spcBef>
                <a:spcPts val="300"/>
              </a:spcBef>
              <a:buSzTx/>
              <a:buFontTx/>
              <a:buNone/>
              <a:defRPr sz="1400"/>
            </a:lvl2pPr>
            <a:lvl3pPr marL="0" indent="914400">
              <a:spcBef>
                <a:spcPts val="300"/>
              </a:spcBef>
              <a:buSzTx/>
              <a:buFontTx/>
              <a:buNone/>
              <a:defRPr sz="1400"/>
            </a:lvl3pPr>
            <a:lvl4pPr marL="0" indent="1371600">
              <a:spcBef>
                <a:spcPts val="300"/>
              </a:spcBef>
              <a:buSzTx/>
              <a:buFontTx/>
              <a:buNone/>
              <a:defRPr sz="1400"/>
            </a:lvl4pPr>
            <a:lvl5pPr marL="0" indent="1828800">
              <a:spcBef>
                <a:spcPts val="300"/>
              </a:spcBef>
              <a:buSzTx/>
              <a:buFontTx/>
              <a:buNone/>
              <a:defRPr sz="1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914400" y="138112"/>
            <a:ext cx="16459200" cy="22621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914400" y="2400300"/>
            <a:ext cx="16459200" cy="7886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8176" y="6414760"/>
            <a:ext cx="258624" cy="248305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ransition spd="med"/>
  <p:txStyles>
    <p:title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titleStyle>
    <p:bodyStyle>
      <a:lvl1pPr marL="342900" marR="0" indent="-3429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783771" marR="0" indent="-326571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sz="3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1219200" marR="0" indent="-3048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17373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sz="3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21945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»"/>
        <a:tabLst/>
        <a:defRPr sz="3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26517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31089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35661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40233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Freeform 3"/>
          <p:cNvSpPr/>
          <p:nvPr/>
        </p:nvSpPr>
        <p:spPr>
          <a:xfrm>
            <a:off x="0" y="0"/>
            <a:ext cx="18287996" cy="427512"/>
          </a:xfrm>
          <a:prstGeom prst="rect">
            <a:avLst/>
          </a:prstGeom>
          <a:solidFill>
            <a:srgbClr val="48664D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95" name="AutoShape 5"/>
          <p:cNvSpPr/>
          <p:nvPr/>
        </p:nvSpPr>
        <p:spPr>
          <a:xfrm>
            <a:off x="17000455" y="9417181"/>
            <a:ext cx="1" cy="249375"/>
          </a:xfrm>
          <a:prstGeom prst="line">
            <a:avLst/>
          </a:prstGeom>
          <a:ln w="47625">
            <a:solidFill>
              <a:srgbClr val="48664D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96" name="TextBox 6"/>
          <p:cNvSpPr txBox="1"/>
          <p:nvPr/>
        </p:nvSpPr>
        <p:spPr>
          <a:xfrm>
            <a:off x="17105994" y="9345972"/>
            <a:ext cx="435965" cy="3661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r">
              <a:lnSpc>
                <a:spcPts val="3000"/>
              </a:lnSpc>
              <a:defRPr sz="2100" b="1">
                <a:solidFill>
                  <a:srgbClr val="48664D"/>
                </a:solidFill>
                <a:latin typeface="Arita Dotum Light"/>
                <a:ea typeface="Arita Dotum Light"/>
                <a:cs typeface="Arita Dotum Light"/>
                <a:sym typeface="Arita Dotum Light"/>
              </a:defRPr>
            </a:lvl1pPr>
          </a:lstStyle>
          <a:p>
            <a:r>
              <a:t>00</a:t>
            </a:r>
          </a:p>
        </p:txBody>
      </p:sp>
      <p:sp>
        <p:nvSpPr>
          <p:cNvPr id="97" name="TextBox 7"/>
          <p:cNvSpPr txBox="1"/>
          <p:nvPr/>
        </p:nvSpPr>
        <p:spPr>
          <a:xfrm>
            <a:off x="4982342" y="932214"/>
            <a:ext cx="8334386" cy="1280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10700"/>
              </a:lnSpc>
              <a:defRPr sz="7700" b="1">
                <a:solidFill>
                  <a:srgbClr val="48664D"/>
                </a:solidFill>
                <a:latin typeface="Arita Dotum Bold"/>
                <a:ea typeface="Arita Dotum Bold"/>
                <a:cs typeface="Arita Dotum Bold"/>
                <a:sym typeface="Arita Dotum Bold"/>
              </a:defRPr>
            </a:lvl1pPr>
          </a:lstStyle>
          <a:p>
            <a:r>
              <a:rPr lang="ko-KR" altLang="en-US" dirty="0"/>
              <a:t>로그인 </a:t>
            </a:r>
            <a:r>
              <a:rPr dirty="0" err="1"/>
              <a:t>화면</a:t>
            </a:r>
            <a:endParaRPr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45E9285-1DF5-476F-8B9C-A204C514D4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198" t="17060" r="13323" b="9428"/>
          <a:stretch/>
        </p:blipFill>
        <p:spPr>
          <a:xfrm>
            <a:off x="2425146" y="2323971"/>
            <a:ext cx="13437704" cy="756215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Freeform 3"/>
          <p:cNvSpPr/>
          <p:nvPr/>
        </p:nvSpPr>
        <p:spPr>
          <a:xfrm>
            <a:off x="0" y="0"/>
            <a:ext cx="18287996" cy="427512"/>
          </a:xfrm>
          <a:prstGeom prst="rect">
            <a:avLst/>
          </a:prstGeom>
          <a:solidFill>
            <a:srgbClr val="48664D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01" name="AutoShape 5"/>
          <p:cNvSpPr/>
          <p:nvPr/>
        </p:nvSpPr>
        <p:spPr>
          <a:xfrm>
            <a:off x="17000455" y="9417181"/>
            <a:ext cx="1" cy="249375"/>
          </a:xfrm>
          <a:prstGeom prst="line">
            <a:avLst/>
          </a:prstGeom>
          <a:ln w="47625">
            <a:solidFill>
              <a:srgbClr val="48664D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02" name="TextBox 6"/>
          <p:cNvSpPr txBox="1"/>
          <p:nvPr/>
        </p:nvSpPr>
        <p:spPr>
          <a:xfrm>
            <a:off x="17105994" y="9345972"/>
            <a:ext cx="435965" cy="3661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r">
              <a:lnSpc>
                <a:spcPts val="3000"/>
              </a:lnSpc>
              <a:defRPr sz="2100" b="1">
                <a:solidFill>
                  <a:srgbClr val="48664D"/>
                </a:solidFill>
                <a:latin typeface="Arita Dotum Light"/>
                <a:ea typeface="Arita Dotum Light"/>
                <a:cs typeface="Arita Dotum Light"/>
                <a:sym typeface="Arita Dotum Light"/>
              </a:defRPr>
            </a:lvl1pPr>
          </a:lstStyle>
          <a:p>
            <a:r>
              <a:t>00</a:t>
            </a:r>
          </a:p>
        </p:txBody>
      </p:sp>
      <p:sp>
        <p:nvSpPr>
          <p:cNvPr id="103" name="TextBox 7"/>
          <p:cNvSpPr txBox="1"/>
          <p:nvPr/>
        </p:nvSpPr>
        <p:spPr>
          <a:xfrm>
            <a:off x="4982342" y="932214"/>
            <a:ext cx="8334386" cy="12898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10700"/>
              </a:lnSpc>
              <a:defRPr sz="7700" b="1">
                <a:solidFill>
                  <a:srgbClr val="48664D"/>
                </a:solidFill>
                <a:latin typeface="Arita Dotum Bold"/>
                <a:ea typeface="Arita Dotum Bold"/>
                <a:cs typeface="Arita Dotum Bold"/>
                <a:sym typeface="Arita Dotum Bold"/>
              </a:defRPr>
            </a:lvl1pPr>
          </a:lstStyle>
          <a:p>
            <a:r>
              <a:rPr lang="ko-KR" altLang="en-US" dirty="0" err="1"/>
              <a:t>배틀넷</a:t>
            </a:r>
            <a:r>
              <a:rPr lang="ko-KR" altLang="en-US" dirty="0"/>
              <a:t> 로고</a:t>
            </a:r>
            <a:endParaRPr dirty="0"/>
          </a:p>
        </p:txBody>
      </p:sp>
      <p:sp>
        <p:nvSpPr>
          <p:cNvPr id="105" name="TextBox 23"/>
          <p:cNvSpPr txBox="1"/>
          <p:nvPr/>
        </p:nvSpPr>
        <p:spPr>
          <a:xfrm>
            <a:off x="943814" y="3000518"/>
            <a:ext cx="4775967" cy="24475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marL="457200" indent="-457200">
              <a:lnSpc>
                <a:spcPts val="3200"/>
              </a:lnSpc>
              <a:buFontTx/>
              <a:buChar char="-"/>
              <a:defRPr sz="2600" b="1">
                <a:solidFill>
                  <a:srgbClr val="48664D"/>
                </a:solidFill>
                <a:latin typeface="Arita Dotum Semi-Bold"/>
                <a:ea typeface="Arita Dotum Semi-Bold"/>
                <a:cs typeface="Arita Dotum Semi-Bold"/>
                <a:sym typeface="Arita Dotum Semi-Bold"/>
              </a:defRPr>
            </a:pPr>
            <a:r>
              <a:rPr dirty="0" err="1"/>
              <a:t>헤더의</a:t>
            </a:r>
            <a:r>
              <a:rPr dirty="0"/>
              <a:t> </a:t>
            </a:r>
            <a:r>
              <a:rPr dirty="0" err="1"/>
              <a:t>로고를</a:t>
            </a:r>
            <a:r>
              <a:rPr dirty="0"/>
              <a:t> </a:t>
            </a:r>
            <a:r>
              <a:rPr dirty="0" err="1"/>
              <a:t>클릭하면</a:t>
            </a:r>
            <a:r>
              <a:rPr dirty="0"/>
              <a:t> </a:t>
            </a:r>
            <a:r>
              <a:rPr lang="ko-KR" altLang="en-US" dirty="0" err="1"/>
              <a:t>오버워치</a:t>
            </a:r>
            <a:r>
              <a:rPr lang="en-US" altLang="ko-KR" dirty="0"/>
              <a:t>2 </a:t>
            </a:r>
            <a:r>
              <a:rPr lang="ko-KR" altLang="en-US" dirty="0"/>
              <a:t>메인 사이트로 이동</a:t>
            </a:r>
            <a:endParaRPr dirty="0"/>
          </a:p>
          <a:p>
            <a:pPr marL="457200" indent="-457200">
              <a:lnSpc>
                <a:spcPts val="3200"/>
              </a:lnSpc>
              <a:buFontTx/>
              <a:buChar char="-"/>
              <a:defRPr sz="2600" b="1">
                <a:solidFill>
                  <a:srgbClr val="48664D"/>
                </a:solidFill>
                <a:latin typeface="Arita Dotum Semi-Bold"/>
                <a:ea typeface="Arita Dotum Semi-Bold"/>
                <a:cs typeface="Arita Dotum Semi-Bold"/>
                <a:sym typeface="Arita Dotum Semi-Bold"/>
              </a:defRPr>
            </a:pPr>
            <a:r>
              <a:rPr dirty="0"/>
              <a:t>Trigger : On Click</a:t>
            </a:r>
            <a:r>
              <a:rPr lang="en-US" dirty="0"/>
              <a:t> &amp; Navigation</a:t>
            </a:r>
          </a:p>
          <a:p>
            <a:pPr marL="457200" indent="-457200">
              <a:lnSpc>
                <a:spcPts val="3200"/>
              </a:lnSpc>
              <a:buFontTx/>
              <a:buChar char="-"/>
              <a:defRPr sz="2600" b="1">
                <a:solidFill>
                  <a:srgbClr val="48664D"/>
                </a:solidFill>
                <a:latin typeface="Arita Dotum Semi-Bold"/>
                <a:ea typeface="Arita Dotum Semi-Bold"/>
                <a:cs typeface="Arita Dotum Semi-Bold"/>
                <a:sym typeface="Arita Dotum Semi-Bold"/>
              </a:defRPr>
            </a:pPr>
            <a:r>
              <a:rPr lang="en-US" dirty="0"/>
              <a:t>Animation : instant</a:t>
            </a:r>
            <a:endParaRPr dirty="0"/>
          </a:p>
          <a:p>
            <a:pPr>
              <a:lnSpc>
                <a:spcPts val="3200"/>
              </a:lnSpc>
              <a:defRPr sz="2600" b="1">
                <a:solidFill>
                  <a:srgbClr val="48664D"/>
                </a:solidFill>
                <a:latin typeface="Arita Dotum Semi-Bold"/>
                <a:ea typeface="Arita Dotum Semi-Bold"/>
                <a:cs typeface="Arita Dotum Semi-Bold"/>
                <a:sym typeface="Arita Dotum Semi-Bold"/>
              </a:defRPr>
            </a:pPr>
            <a:endParaRPr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06D89B7-6132-4599-9AFA-C543DCD01E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172" t="34255" r="49999" b="34411"/>
          <a:stretch/>
        </p:blipFill>
        <p:spPr>
          <a:xfrm>
            <a:off x="7881510" y="2639079"/>
            <a:ext cx="5055160" cy="332105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777A25C-85E9-43D1-9B7B-6D51A3326DF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7391" t="14685" b="67408"/>
          <a:stretch/>
        </p:blipFill>
        <p:spPr>
          <a:xfrm>
            <a:off x="14140197" y="4085561"/>
            <a:ext cx="2305874" cy="184205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5D06797-537D-4B3D-AFC1-918034F28FE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2140" r="1342" b="8456"/>
          <a:stretch/>
        </p:blipFill>
        <p:spPr>
          <a:xfrm>
            <a:off x="7881510" y="6226576"/>
            <a:ext cx="8564561" cy="387733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Freeform 3"/>
          <p:cNvSpPr/>
          <p:nvPr/>
        </p:nvSpPr>
        <p:spPr>
          <a:xfrm>
            <a:off x="0" y="0"/>
            <a:ext cx="18287996" cy="427512"/>
          </a:xfrm>
          <a:prstGeom prst="rect">
            <a:avLst/>
          </a:prstGeom>
          <a:solidFill>
            <a:srgbClr val="48664D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08" name="AutoShape 5"/>
          <p:cNvSpPr/>
          <p:nvPr/>
        </p:nvSpPr>
        <p:spPr>
          <a:xfrm>
            <a:off x="17000455" y="9417181"/>
            <a:ext cx="1" cy="249375"/>
          </a:xfrm>
          <a:prstGeom prst="line">
            <a:avLst/>
          </a:prstGeom>
          <a:ln w="47625">
            <a:solidFill>
              <a:srgbClr val="48664D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09" name="TextBox 6"/>
          <p:cNvSpPr txBox="1"/>
          <p:nvPr/>
        </p:nvSpPr>
        <p:spPr>
          <a:xfrm>
            <a:off x="17105994" y="9345972"/>
            <a:ext cx="435965" cy="3661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r">
              <a:lnSpc>
                <a:spcPts val="3000"/>
              </a:lnSpc>
              <a:defRPr sz="2100" b="1">
                <a:solidFill>
                  <a:srgbClr val="48664D"/>
                </a:solidFill>
                <a:latin typeface="Arita Dotum Light"/>
                <a:ea typeface="Arita Dotum Light"/>
                <a:cs typeface="Arita Dotum Light"/>
                <a:sym typeface="Arita Dotum Light"/>
              </a:defRPr>
            </a:lvl1pPr>
          </a:lstStyle>
          <a:p>
            <a:r>
              <a:t>00</a:t>
            </a:r>
          </a:p>
        </p:txBody>
      </p:sp>
      <p:sp>
        <p:nvSpPr>
          <p:cNvPr id="110" name="TextBox 7"/>
          <p:cNvSpPr txBox="1"/>
          <p:nvPr/>
        </p:nvSpPr>
        <p:spPr>
          <a:xfrm>
            <a:off x="3358807" y="1083337"/>
            <a:ext cx="10986052" cy="1280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 algn="ctr">
              <a:lnSpc>
                <a:spcPts val="10700"/>
              </a:lnSpc>
              <a:defRPr sz="7700" b="1">
                <a:solidFill>
                  <a:srgbClr val="48664D"/>
                </a:solidFill>
                <a:latin typeface="Arita Dotum Bold"/>
                <a:ea typeface="Arita Dotum Bold"/>
                <a:cs typeface="Arita Dotum Bold"/>
                <a:sym typeface="Arita Dotum Bold"/>
              </a:defRPr>
            </a:lvl1pPr>
          </a:lstStyle>
          <a:p>
            <a:r>
              <a:rPr lang="ko-KR" altLang="en-US" dirty="0"/>
              <a:t>로그인 배너</a:t>
            </a:r>
            <a:r>
              <a:rPr lang="en-US" dirty="0"/>
              <a:t>_SNS</a:t>
            </a:r>
            <a:r>
              <a:rPr lang="ko-KR" altLang="en-US" dirty="0"/>
              <a:t> 로그인</a:t>
            </a:r>
            <a:endParaRPr dirty="0"/>
          </a:p>
        </p:txBody>
      </p:sp>
      <p:sp>
        <p:nvSpPr>
          <p:cNvPr id="111" name="TextBox 23"/>
          <p:cNvSpPr txBox="1"/>
          <p:nvPr/>
        </p:nvSpPr>
        <p:spPr>
          <a:xfrm>
            <a:off x="1183364" y="3082997"/>
            <a:ext cx="4350885" cy="36786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ts val="3200"/>
              </a:lnSpc>
              <a:defRPr sz="2600" b="1">
                <a:solidFill>
                  <a:srgbClr val="48664D"/>
                </a:solidFill>
                <a:latin typeface="Arita Dotum Semi-Bold"/>
                <a:ea typeface="Arita Dotum Semi-Bold"/>
                <a:cs typeface="Arita Dotum Semi-Bold"/>
                <a:sym typeface="Arita Dotum Semi-Bold"/>
              </a:defRPr>
            </a:pPr>
            <a:r>
              <a:rPr lang="en-US" dirty="0"/>
              <a:t>-</a:t>
            </a:r>
            <a:r>
              <a:rPr lang="ko-KR" altLang="en-US" dirty="0"/>
              <a:t>중간에 </a:t>
            </a:r>
            <a:r>
              <a:rPr lang="en-US" altLang="ko-KR" dirty="0"/>
              <a:t>SNS </a:t>
            </a:r>
            <a:r>
              <a:rPr lang="ko-KR" altLang="en-US" dirty="0"/>
              <a:t>로고를 클릭하면 해당 </a:t>
            </a:r>
            <a:r>
              <a:rPr lang="en-US" altLang="ko-KR" dirty="0"/>
              <a:t>SNS </a:t>
            </a:r>
            <a:r>
              <a:rPr lang="ko-KR" altLang="en-US" dirty="0"/>
              <a:t>계정으로 게임을 로그인 할 수 있는 사이트로 이동</a:t>
            </a:r>
            <a:endParaRPr dirty="0"/>
          </a:p>
          <a:p>
            <a:pPr>
              <a:lnSpc>
                <a:spcPts val="3200"/>
              </a:lnSpc>
              <a:defRPr sz="2600" b="1">
                <a:solidFill>
                  <a:srgbClr val="48664D"/>
                </a:solidFill>
                <a:latin typeface="Arita Dotum Semi-Bold"/>
                <a:ea typeface="Arita Dotum Semi-Bold"/>
                <a:cs typeface="Arita Dotum Semi-Bold"/>
                <a:sym typeface="Arita Dotum Semi-Bold"/>
              </a:defRPr>
            </a:pPr>
            <a:r>
              <a:rPr dirty="0"/>
              <a:t>Trigger : On Click</a:t>
            </a:r>
            <a:r>
              <a:rPr lang="en-US" dirty="0"/>
              <a:t> &amp; </a:t>
            </a:r>
            <a:r>
              <a:rPr lang="ko-KR" altLang="en-US" dirty="0"/>
              <a:t>마우스 올릴 때</a:t>
            </a:r>
            <a:endParaRPr lang="en-US" altLang="ko-KR" dirty="0"/>
          </a:p>
          <a:p>
            <a:pPr>
              <a:lnSpc>
                <a:spcPts val="3200"/>
              </a:lnSpc>
              <a:defRPr sz="2600" b="1">
                <a:solidFill>
                  <a:srgbClr val="48664D"/>
                </a:solidFill>
                <a:latin typeface="Arita Dotum Semi-Bold"/>
                <a:ea typeface="Arita Dotum Semi-Bold"/>
                <a:cs typeface="Arita Dotum Semi-Bold"/>
                <a:sym typeface="Arita Dotum Semi-Bold"/>
              </a:defRPr>
            </a:pPr>
            <a:r>
              <a:rPr lang="en-US" dirty="0"/>
              <a:t>-</a:t>
            </a:r>
            <a:r>
              <a:rPr lang="ko-KR" altLang="en-US" dirty="0"/>
              <a:t>작업 </a:t>
            </a:r>
            <a:r>
              <a:rPr lang="en-US" altLang="ko-KR" dirty="0"/>
              <a:t>: </a:t>
            </a:r>
            <a:r>
              <a:rPr lang="ko-KR" altLang="en-US" dirty="0"/>
              <a:t>링크 이동 </a:t>
            </a:r>
            <a:r>
              <a:rPr lang="en-US" altLang="ko-KR" dirty="0"/>
              <a:t>&amp; </a:t>
            </a:r>
            <a:r>
              <a:rPr lang="ko-KR" altLang="en-US" dirty="0"/>
              <a:t>작업 전환</a:t>
            </a:r>
            <a:endParaRPr dirty="0"/>
          </a:p>
          <a:p>
            <a:pPr>
              <a:lnSpc>
                <a:spcPts val="3200"/>
              </a:lnSpc>
              <a:defRPr sz="2600" b="1">
                <a:solidFill>
                  <a:srgbClr val="48664D"/>
                </a:solidFill>
                <a:latin typeface="Arita Dotum Semi-Bold"/>
                <a:ea typeface="Arita Dotum Semi-Bold"/>
                <a:cs typeface="Arita Dotum Semi-Bold"/>
                <a:sym typeface="Arita Dotum Semi-Bold"/>
              </a:defRPr>
            </a:pPr>
            <a:r>
              <a:rPr dirty="0"/>
              <a:t>Animation : Instant</a:t>
            </a:r>
            <a:r>
              <a:rPr lang="en-US" dirty="0"/>
              <a:t> &amp; Navigation</a:t>
            </a:r>
            <a:endParaRPr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5AA8FA6-BF84-4124-8318-DD04DE04B0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7610" t="15471" r="239" b="56746"/>
          <a:stretch/>
        </p:blipFill>
        <p:spPr>
          <a:xfrm>
            <a:off x="13350984" y="3082997"/>
            <a:ext cx="3183114" cy="311666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1689F57-BBAE-4B16-9CD9-D12832B8C7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830" t="41796" r="45122" b="26938"/>
          <a:stretch/>
        </p:blipFill>
        <p:spPr>
          <a:xfrm>
            <a:off x="8973406" y="3082997"/>
            <a:ext cx="3599665" cy="311666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6E08DF2-8348-4E59-AACE-B1FAB8BE340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1723" b="10531"/>
          <a:stretch/>
        </p:blipFill>
        <p:spPr>
          <a:xfrm>
            <a:off x="8973406" y="6434630"/>
            <a:ext cx="7560692" cy="3306446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Freeform 3"/>
          <p:cNvSpPr/>
          <p:nvPr/>
        </p:nvSpPr>
        <p:spPr>
          <a:xfrm>
            <a:off x="0" y="0"/>
            <a:ext cx="18287996" cy="427512"/>
          </a:xfrm>
          <a:prstGeom prst="rect">
            <a:avLst/>
          </a:prstGeom>
          <a:solidFill>
            <a:srgbClr val="48664D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15" name="AutoShape 5"/>
          <p:cNvSpPr/>
          <p:nvPr/>
        </p:nvSpPr>
        <p:spPr>
          <a:xfrm>
            <a:off x="17000455" y="9417181"/>
            <a:ext cx="1" cy="249375"/>
          </a:xfrm>
          <a:prstGeom prst="line">
            <a:avLst/>
          </a:prstGeom>
          <a:ln w="47625">
            <a:solidFill>
              <a:srgbClr val="48664D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16" name="TextBox 6"/>
          <p:cNvSpPr txBox="1"/>
          <p:nvPr/>
        </p:nvSpPr>
        <p:spPr>
          <a:xfrm>
            <a:off x="17105994" y="9345972"/>
            <a:ext cx="435965" cy="3661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r">
              <a:lnSpc>
                <a:spcPts val="3000"/>
              </a:lnSpc>
              <a:defRPr sz="2100" b="1">
                <a:solidFill>
                  <a:srgbClr val="48664D"/>
                </a:solidFill>
                <a:latin typeface="Arita Dotum Light"/>
                <a:ea typeface="Arita Dotum Light"/>
                <a:cs typeface="Arita Dotum Light"/>
                <a:sym typeface="Arita Dotum Light"/>
              </a:defRPr>
            </a:lvl1pPr>
          </a:lstStyle>
          <a:p>
            <a:r>
              <a:t>00</a:t>
            </a:r>
          </a:p>
        </p:txBody>
      </p:sp>
      <p:sp>
        <p:nvSpPr>
          <p:cNvPr id="117" name="TextBox 7"/>
          <p:cNvSpPr txBox="1"/>
          <p:nvPr/>
        </p:nvSpPr>
        <p:spPr>
          <a:xfrm>
            <a:off x="569844" y="896663"/>
            <a:ext cx="17559126" cy="12638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 algn="ctr">
              <a:lnSpc>
                <a:spcPts val="10700"/>
              </a:lnSpc>
              <a:defRPr sz="7700" b="1">
                <a:solidFill>
                  <a:srgbClr val="48664D"/>
                </a:solidFill>
                <a:latin typeface="Arita Dotum Bold"/>
                <a:ea typeface="Arita Dotum Bold"/>
                <a:cs typeface="Arita Dotum Bold"/>
                <a:sym typeface="Arita Dotum Bold"/>
              </a:defRPr>
            </a:lvl1pPr>
          </a:lstStyle>
          <a:p>
            <a:r>
              <a:rPr lang="ko-KR" altLang="en-US" sz="7200" dirty="0"/>
              <a:t>로그인 배너</a:t>
            </a:r>
            <a:r>
              <a:rPr lang="en-US" altLang="ko-KR" sz="7200" dirty="0"/>
              <a:t>_</a:t>
            </a:r>
            <a:r>
              <a:rPr lang="ko-KR" altLang="en-US" sz="7200" dirty="0"/>
              <a:t>계정정보 입력 </a:t>
            </a:r>
            <a:endParaRPr sz="7200" dirty="0"/>
          </a:p>
        </p:txBody>
      </p:sp>
      <p:sp>
        <p:nvSpPr>
          <p:cNvPr id="118" name="TextBox 23"/>
          <p:cNvSpPr txBox="1"/>
          <p:nvPr/>
        </p:nvSpPr>
        <p:spPr>
          <a:xfrm>
            <a:off x="1329140" y="3304487"/>
            <a:ext cx="4350885" cy="24475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ts val="3200"/>
              </a:lnSpc>
              <a:defRPr sz="2600" b="1">
                <a:solidFill>
                  <a:srgbClr val="48664D"/>
                </a:solidFill>
                <a:latin typeface="Arita Dotum Semi-Bold"/>
                <a:ea typeface="Arita Dotum Semi-Bold"/>
                <a:cs typeface="Arita Dotum Semi-Bold"/>
                <a:sym typeface="Arita Dotum Semi-Bold"/>
              </a:defRPr>
            </a:pPr>
            <a:r>
              <a:rPr lang="en-US" dirty="0"/>
              <a:t>-</a:t>
            </a:r>
            <a:r>
              <a:rPr lang="ko-KR" altLang="en-US" dirty="0" err="1"/>
              <a:t>계정입력란에</a:t>
            </a:r>
            <a:r>
              <a:rPr lang="ko-KR" altLang="en-US" dirty="0"/>
              <a:t> 마우스를 올리면 임시계정정보가 자동으로 입력됨</a:t>
            </a:r>
            <a:endParaRPr lang="en-US" altLang="ko-KR" dirty="0"/>
          </a:p>
          <a:p>
            <a:pPr>
              <a:lnSpc>
                <a:spcPts val="3200"/>
              </a:lnSpc>
              <a:defRPr sz="2600" b="1">
                <a:solidFill>
                  <a:srgbClr val="48664D"/>
                </a:solidFill>
                <a:latin typeface="Arita Dotum Semi-Bold"/>
                <a:ea typeface="Arita Dotum Semi-Bold"/>
                <a:cs typeface="Arita Dotum Semi-Bold"/>
                <a:sym typeface="Arita Dotum Semi-Bold"/>
              </a:defRPr>
            </a:pPr>
            <a:r>
              <a:rPr lang="en-US" dirty="0"/>
              <a:t>-</a:t>
            </a:r>
            <a:r>
              <a:rPr dirty="0"/>
              <a:t>Trigger : Mouse enter</a:t>
            </a:r>
            <a:r>
              <a:rPr lang="en-US" dirty="0"/>
              <a:t> &amp; Leave</a:t>
            </a:r>
          </a:p>
          <a:p>
            <a:pPr>
              <a:lnSpc>
                <a:spcPts val="3200"/>
              </a:lnSpc>
              <a:defRPr sz="2600" b="1">
                <a:solidFill>
                  <a:srgbClr val="48664D"/>
                </a:solidFill>
                <a:latin typeface="Arita Dotum Semi-Bold"/>
                <a:ea typeface="Arita Dotum Semi-Bold"/>
                <a:cs typeface="Arita Dotum Semi-Bold"/>
                <a:sym typeface="Arita Dotum Semi-Bold"/>
              </a:defRPr>
            </a:pPr>
            <a:r>
              <a:rPr lang="en-US" dirty="0"/>
              <a:t>-</a:t>
            </a:r>
            <a:r>
              <a:rPr lang="ko-KR" altLang="en-US" dirty="0"/>
              <a:t>작업 </a:t>
            </a:r>
            <a:r>
              <a:rPr lang="en-US" altLang="ko-KR" dirty="0"/>
              <a:t>: </a:t>
            </a:r>
            <a:r>
              <a:rPr lang="ko-KR" altLang="en-US" dirty="0"/>
              <a:t>작업 전환</a:t>
            </a:r>
            <a:endParaRPr lang="en-US" altLang="ko-KR" dirty="0"/>
          </a:p>
          <a:p>
            <a:pPr>
              <a:lnSpc>
                <a:spcPts val="3200"/>
              </a:lnSpc>
              <a:defRPr sz="2600" b="1">
                <a:solidFill>
                  <a:srgbClr val="48664D"/>
                </a:solidFill>
                <a:latin typeface="Arita Dotum Semi-Bold"/>
                <a:ea typeface="Arita Dotum Semi-Bold"/>
                <a:cs typeface="Arita Dotum Semi-Bold"/>
                <a:sym typeface="Arita Dotum Semi-Bold"/>
              </a:defRPr>
            </a:pPr>
            <a:r>
              <a:rPr lang="en-US" dirty="0"/>
              <a:t>-Animation : </a:t>
            </a:r>
            <a:endParaRPr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F537A04-1296-4E07-B7E4-405365D0AE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537" t="45745" r="43902" b="39946"/>
          <a:stretch/>
        </p:blipFill>
        <p:spPr>
          <a:xfrm>
            <a:off x="8922350" y="3298731"/>
            <a:ext cx="4385218" cy="280994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DAECCFB-96E2-44A7-BD7C-27BF0D50B5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025" t="45962" r="44268" b="40597"/>
          <a:stretch/>
        </p:blipFill>
        <p:spPr>
          <a:xfrm>
            <a:off x="13488642" y="3298731"/>
            <a:ext cx="4350885" cy="280994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4D43D19-3F98-441C-82BF-28A008426C2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7666" t="15610" r="93" b="71032"/>
          <a:stretch/>
        </p:blipFill>
        <p:spPr>
          <a:xfrm>
            <a:off x="8922350" y="6719093"/>
            <a:ext cx="4230426" cy="2809947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Freeform 3"/>
          <p:cNvSpPr/>
          <p:nvPr/>
        </p:nvSpPr>
        <p:spPr>
          <a:xfrm>
            <a:off x="0" y="0"/>
            <a:ext cx="18287996" cy="427512"/>
          </a:xfrm>
          <a:prstGeom prst="rect">
            <a:avLst/>
          </a:prstGeom>
          <a:solidFill>
            <a:srgbClr val="48664D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23" name="AutoShape 5"/>
          <p:cNvSpPr/>
          <p:nvPr/>
        </p:nvSpPr>
        <p:spPr>
          <a:xfrm>
            <a:off x="17000455" y="9417181"/>
            <a:ext cx="1" cy="249375"/>
          </a:xfrm>
          <a:prstGeom prst="line">
            <a:avLst/>
          </a:prstGeom>
          <a:ln w="47625">
            <a:solidFill>
              <a:srgbClr val="48664D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24" name="TextBox 6"/>
          <p:cNvSpPr txBox="1"/>
          <p:nvPr/>
        </p:nvSpPr>
        <p:spPr>
          <a:xfrm>
            <a:off x="17105994" y="9345972"/>
            <a:ext cx="435965" cy="3661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r">
              <a:lnSpc>
                <a:spcPts val="3000"/>
              </a:lnSpc>
              <a:defRPr sz="2100" b="1">
                <a:solidFill>
                  <a:srgbClr val="48664D"/>
                </a:solidFill>
                <a:latin typeface="Arita Dotum Light"/>
                <a:ea typeface="Arita Dotum Light"/>
                <a:cs typeface="Arita Dotum Light"/>
                <a:sym typeface="Arita Dotum Light"/>
              </a:defRPr>
            </a:lvl1pPr>
          </a:lstStyle>
          <a:p>
            <a:r>
              <a:t>00</a:t>
            </a:r>
          </a:p>
        </p:txBody>
      </p:sp>
      <p:sp>
        <p:nvSpPr>
          <p:cNvPr id="125" name="TextBox 7"/>
          <p:cNvSpPr txBox="1"/>
          <p:nvPr/>
        </p:nvSpPr>
        <p:spPr>
          <a:xfrm>
            <a:off x="691376" y="982348"/>
            <a:ext cx="17016761" cy="1280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 algn="ctr">
              <a:lnSpc>
                <a:spcPts val="10700"/>
              </a:lnSpc>
              <a:defRPr sz="7700" b="1">
                <a:solidFill>
                  <a:srgbClr val="48664D"/>
                </a:solidFill>
                <a:latin typeface="Arita Dotum Bold"/>
                <a:ea typeface="Arita Dotum Bold"/>
                <a:cs typeface="Arita Dotum Bold"/>
                <a:sym typeface="Arita Dotum Bold"/>
              </a:defRPr>
            </a:lvl1pPr>
          </a:lstStyle>
          <a:p>
            <a:r>
              <a:rPr lang="ko-KR" altLang="en-US" dirty="0"/>
              <a:t>로그인</a:t>
            </a:r>
            <a:r>
              <a:rPr lang="en-US" altLang="ko-KR" dirty="0"/>
              <a:t> </a:t>
            </a:r>
            <a:r>
              <a:rPr lang="ko-KR" altLang="en-US" dirty="0"/>
              <a:t>배너</a:t>
            </a:r>
            <a:r>
              <a:rPr lang="en-US" altLang="ko-KR" dirty="0"/>
              <a:t>_</a:t>
            </a:r>
            <a:r>
              <a:rPr lang="ko-KR" altLang="en-US" dirty="0"/>
              <a:t>아이디 및 비밀번호 찾기</a:t>
            </a:r>
            <a:endParaRPr dirty="0"/>
          </a:p>
        </p:txBody>
      </p:sp>
      <p:sp>
        <p:nvSpPr>
          <p:cNvPr id="126" name="TextBox 23"/>
          <p:cNvSpPr txBox="1"/>
          <p:nvPr/>
        </p:nvSpPr>
        <p:spPr>
          <a:xfrm>
            <a:off x="1249626" y="3477971"/>
            <a:ext cx="4350885" cy="36786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ts val="3200"/>
              </a:lnSpc>
              <a:defRPr sz="2600" b="1">
                <a:solidFill>
                  <a:srgbClr val="48664D"/>
                </a:solidFill>
                <a:latin typeface="Arita Dotum Semi-Bold"/>
                <a:ea typeface="Arita Dotum Semi-Bold"/>
                <a:cs typeface="Arita Dotum Semi-Bold"/>
                <a:sym typeface="Arita Dotum Semi-Bold"/>
              </a:defRPr>
            </a:pPr>
            <a:r>
              <a:rPr lang="en-US" dirty="0"/>
              <a:t>- </a:t>
            </a:r>
            <a:r>
              <a:rPr lang="ko-KR" altLang="en-US" dirty="0"/>
              <a:t>로그인 배너 하단에 아이디 및 비밀번호 찾기에 마우스를 올리면 서브메뉴가 나오도록 함</a:t>
            </a:r>
            <a:r>
              <a:rPr lang="en-US" altLang="ko-KR" dirty="0"/>
              <a:t>.</a:t>
            </a:r>
            <a:endParaRPr dirty="0"/>
          </a:p>
          <a:p>
            <a:pPr>
              <a:lnSpc>
                <a:spcPts val="3200"/>
              </a:lnSpc>
              <a:defRPr sz="2600" b="1">
                <a:solidFill>
                  <a:srgbClr val="48664D"/>
                </a:solidFill>
                <a:latin typeface="Arita Dotum Semi-Bold"/>
                <a:ea typeface="Arita Dotum Semi-Bold"/>
                <a:cs typeface="Arita Dotum Semi-Bold"/>
                <a:sym typeface="Arita Dotum Semi-Bold"/>
              </a:defRPr>
            </a:pPr>
            <a:endParaRPr dirty="0"/>
          </a:p>
          <a:p>
            <a:pPr>
              <a:lnSpc>
                <a:spcPts val="3200"/>
              </a:lnSpc>
              <a:defRPr sz="2600" b="1">
                <a:solidFill>
                  <a:srgbClr val="48664D"/>
                </a:solidFill>
                <a:latin typeface="Arita Dotum Semi-Bold"/>
                <a:ea typeface="Arita Dotum Semi-Bold"/>
                <a:cs typeface="Arita Dotum Semi-Bold"/>
                <a:sym typeface="Arita Dotum Semi-Bold"/>
              </a:defRPr>
            </a:pPr>
            <a:r>
              <a:rPr dirty="0"/>
              <a:t>Trigger : Mouse enter/leave</a:t>
            </a:r>
          </a:p>
          <a:p>
            <a:pPr>
              <a:lnSpc>
                <a:spcPts val="3200"/>
              </a:lnSpc>
              <a:defRPr sz="2600" b="1">
                <a:solidFill>
                  <a:srgbClr val="48664D"/>
                </a:solidFill>
                <a:latin typeface="Arita Dotum Semi-Bold"/>
                <a:ea typeface="Arita Dotum Semi-Bold"/>
                <a:cs typeface="Arita Dotum Semi-Bold"/>
                <a:sym typeface="Arita Dotum Semi-Bold"/>
              </a:defRPr>
            </a:pPr>
            <a:r>
              <a:rPr dirty="0"/>
              <a:t>Animation : Smart animate</a:t>
            </a:r>
          </a:p>
          <a:p>
            <a:pPr>
              <a:lnSpc>
                <a:spcPts val="3200"/>
              </a:lnSpc>
              <a:defRPr sz="2600" b="1">
                <a:solidFill>
                  <a:srgbClr val="48664D"/>
                </a:solidFill>
                <a:latin typeface="Arita Dotum Semi-Bold"/>
                <a:ea typeface="Arita Dotum Semi-Bold"/>
                <a:cs typeface="Arita Dotum Semi-Bold"/>
                <a:sym typeface="Arita Dotum Semi-Bold"/>
              </a:defRPr>
            </a:pPr>
            <a:r>
              <a:rPr dirty="0"/>
              <a:t>Curve : </a:t>
            </a:r>
            <a:r>
              <a:rPr lang="en-US" dirty="0"/>
              <a:t>Softly</a:t>
            </a:r>
            <a:endParaRPr dirty="0"/>
          </a:p>
          <a:p>
            <a:pPr>
              <a:lnSpc>
                <a:spcPts val="3200"/>
              </a:lnSpc>
              <a:defRPr sz="2600" b="1">
                <a:solidFill>
                  <a:srgbClr val="48664D"/>
                </a:solidFill>
                <a:latin typeface="Arita Dotum Semi-Bold"/>
                <a:ea typeface="Arita Dotum Semi-Bold"/>
                <a:cs typeface="Arita Dotum Semi-Bold"/>
                <a:sym typeface="Arita Dotum Semi-Bold"/>
              </a:defRPr>
            </a:pPr>
            <a:r>
              <a:rPr dirty="0"/>
              <a:t>Duration : 600ms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C2A5344-9E30-4C22-8ADF-3E7263CE03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580" t="65958" r="19927" b="14847"/>
          <a:stretch/>
        </p:blipFill>
        <p:spPr>
          <a:xfrm>
            <a:off x="9688628" y="7344961"/>
            <a:ext cx="7020719" cy="207271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9CB3D44-F4DE-427D-BCF7-B9626A022E6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049" t="67426" r="43292" b="19349"/>
          <a:stretch/>
        </p:blipFill>
        <p:spPr>
          <a:xfrm>
            <a:off x="9622370" y="3178904"/>
            <a:ext cx="3065121" cy="166939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5DFD27F-D905-44BC-BB83-DEEDEB1545E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3659" t="66775" r="43780" b="9550"/>
          <a:stretch/>
        </p:blipFill>
        <p:spPr>
          <a:xfrm>
            <a:off x="13644228" y="3178904"/>
            <a:ext cx="3065119" cy="324972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</TotalTime>
  <Words>131</Words>
  <Application>Microsoft Office PowerPoint</Application>
  <PresentationFormat>사용자 지정</PresentationFormat>
  <Paragraphs>27</Paragraphs>
  <Slides>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</vt:i4>
      </vt:variant>
    </vt:vector>
  </HeadingPairs>
  <TitlesOfParts>
    <vt:vector size="11" baseType="lpstr">
      <vt:lpstr>Arita Dotum Bold</vt:lpstr>
      <vt:lpstr>Arita Dotum Light</vt:lpstr>
      <vt:lpstr>Arita Dotum Semi-Bold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Administrator</dc:creator>
  <cp:lastModifiedBy>FullName</cp:lastModifiedBy>
  <cp:revision>5</cp:revision>
  <dcterms:modified xsi:type="dcterms:W3CDTF">2025-07-07T01:29:38Z</dcterms:modified>
</cp:coreProperties>
</file>